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6"/>
  </p:sldMasterIdLst>
  <p:notesMasterIdLst>
    <p:notesMasterId r:id="rId31"/>
  </p:notesMasterIdLst>
  <p:sldIdLst>
    <p:sldId id="256" r:id="rId7"/>
    <p:sldId id="259" r:id="rId8"/>
    <p:sldId id="284" r:id="rId9"/>
    <p:sldId id="285" r:id="rId10"/>
    <p:sldId id="286" r:id="rId11"/>
    <p:sldId id="288" r:id="rId12"/>
    <p:sldId id="304" r:id="rId13"/>
    <p:sldId id="291" r:id="rId14"/>
    <p:sldId id="290" r:id="rId15"/>
    <p:sldId id="293" r:id="rId16"/>
    <p:sldId id="289" r:id="rId17"/>
    <p:sldId id="261" r:id="rId18"/>
    <p:sldId id="292" r:id="rId19"/>
    <p:sldId id="295" r:id="rId20"/>
    <p:sldId id="296" r:id="rId21"/>
    <p:sldId id="300" r:id="rId22"/>
    <p:sldId id="302" r:id="rId23"/>
    <p:sldId id="294" r:id="rId24"/>
    <p:sldId id="263" r:id="rId25"/>
    <p:sldId id="298" r:id="rId26"/>
    <p:sldId id="299" r:id="rId27"/>
    <p:sldId id="303" r:id="rId28"/>
    <p:sldId id="279" r:id="rId29"/>
    <p:sldId id="260" r:id="rId30"/>
  </p:sldIdLst>
  <p:sldSz cx="9144000" cy="5143500" type="screen16x9"/>
  <p:notesSz cx="6858000" cy="9144000"/>
  <p:embeddedFontLst>
    <p:embeddedFont>
      <p:font typeface="HelvLight" pitchFamily="2" charset="0"/>
      <p:regular r:id="rId32"/>
    </p:embeddedFont>
    <p:embeddedFont>
      <p:font typeface="Raleway ExtraBold" charset="0"/>
      <p:bold r:id="rId33"/>
      <p:boldItalic r:id="rId34"/>
    </p:embeddedFont>
    <p:embeddedFont>
      <p:font typeface="Raleway" charset="0"/>
      <p:regular r:id="rId35"/>
      <p:bold r:id="rId36"/>
      <p:italic r:id="rId37"/>
      <p:boldItalic r:id="rId38"/>
    </p:embeddedFont>
    <p:embeddedFont>
      <p:font typeface="Raleway Light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34894D2-1A79-47ED-8474-DB8881989EF9}">
  <a:tblStyle styleId="{E34894D2-1A79-47ED-8474-DB8881989E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54" autoAdjust="0"/>
  </p:normalViewPr>
  <p:slideViewPr>
    <p:cSldViewPr>
      <p:cViewPr varScale="1">
        <p:scale>
          <a:sx n="145" d="100"/>
          <a:sy n="145" d="100"/>
        </p:scale>
        <p:origin x="-642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8.fntdata"/><Relationship Id="rId21" Type="http://schemas.openxmlformats.org/officeDocument/2006/relationships/slide" Target="slides/slide15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5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909901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B6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FFB600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 flipH="1"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20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rgbClr val="FFB600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rgbClr val="FFB600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rgbClr val="FFB600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rgbClr val="FFB600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rgbClr val="FFB600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rgbClr val="FFB600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rgbClr val="FFB600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rgbClr val="FFB600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rgbClr val="FFB600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_1">
    <p:bg>
      <p:bgPr>
        <a:solidFill>
          <a:srgbClr val="FFB6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2" name="Shape 5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spcBef>
                <a:spcPts val="0"/>
              </a:spcBef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../customXml/item5.xml"/><Relationship Id="rId7" Type="http://schemas.openxmlformats.org/officeDocument/2006/relationships/notesSlide" Target="../notesSlides/notesSlide6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2.xml"/><Relationship Id="rId6" Type="http://schemas.openxmlformats.org/officeDocument/2006/relationships/slideLayout" Target="../slideLayouts/slideLayout4.xml"/><Relationship Id="rId5" Type="http://schemas.openxmlformats.org/officeDocument/2006/relationships/customXml" Target="../../customXml/item3.xml"/><Relationship Id="rId10" Type="http://schemas.openxmlformats.org/officeDocument/2006/relationships/image" Target="../media/image7.png"/><Relationship Id="rId4" Type="http://schemas.openxmlformats.org/officeDocument/2006/relationships/customXml" Target="../../customXml/item4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685800" y="278777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Início de uma carreira em </a:t>
            </a:r>
            <a:r>
              <a:rPr lang="en" dirty="0" smtClean="0">
                <a:solidFill>
                  <a:srgbClr val="434343"/>
                </a:solidFill>
              </a:rPr>
              <a:t>DEV</a:t>
            </a:r>
            <a:endParaRPr dirty="0"/>
          </a:p>
        </p:txBody>
      </p:sp>
      <p:sp>
        <p:nvSpPr>
          <p:cNvPr id="8" name="Shape 89"/>
          <p:cNvSpPr txBox="1">
            <a:spLocks/>
          </p:cNvSpPr>
          <p:nvPr/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b="1" dirty="0" err="1" smtClean="0">
                <a:solidFill>
                  <a:schemeClr val="bg1"/>
                </a:solidFill>
                <a:latin typeface="Raleway Light" charset="0"/>
              </a:rPr>
              <a:t>Yasuto</a:t>
            </a:r>
            <a:r>
              <a:rPr lang="pt-BR" sz="1800" b="1" dirty="0" smtClean="0">
                <a:solidFill>
                  <a:schemeClr val="bg1"/>
                </a:solidFill>
                <a:latin typeface="Raleway Light" charset="0"/>
              </a:rPr>
              <a:t> Tanaka</a:t>
            </a:r>
            <a:endParaRPr lang="pt-BR" sz="1800" b="1" dirty="0">
              <a:solidFill>
                <a:schemeClr val="bg1"/>
              </a:solidFill>
              <a:latin typeface="Raleway 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ctrTitle" idx="4294967295"/>
          </p:nvPr>
        </p:nvSpPr>
        <p:spPr>
          <a:xfrm>
            <a:off x="899592" y="1437201"/>
            <a:ext cx="165395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 smtClean="0">
                <a:solidFill>
                  <a:srgbClr val="FFB600"/>
                </a:solidFill>
              </a:rPr>
              <a:t>4</a:t>
            </a:r>
            <a:endParaRPr sz="9600" dirty="0">
              <a:solidFill>
                <a:srgbClr val="FFB600"/>
              </a:solidFill>
            </a:endParaRPr>
          </a:p>
        </p:txBody>
      </p:sp>
      <p:sp>
        <p:nvSpPr>
          <p:cNvPr id="228" name="Shape 228"/>
          <p:cNvSpPr txBox="1">
            <a:spLocks noGrp="1"/>
          </p:cNvSpPr>
          <p:nvPr>
            <p:ph type="subTitle" idx="4294967295"/>
          </p:nvPr>
        </p:nvSpPr>
        <p:spPr>
          <a:xfrm>
            <a:off x="899592" y="2846312"/>
            <a:ext cx="158194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Meses</a:t>
            </a:r>
            <a:endParaRPr dirty="0"/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9" name="Shape 227"/>
          <p:cNvSpPr txBox="1">
            <a:spLocks/>
          </p:cNvSpPr>
          <p:nvPr/>
        </p:nvSpPr>
        <p:spPr>
          <a:xfrm>
            <a:off x="5702771" y="1419622"/>
            <a:ext cx="251848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algn="ctr"/>
            <a:r>
              <a:rPr lang="en" sz="9600" dirty="0" smtClean="0">
                <a:solidFill>
                  <a:srgbClr val="FFB600"/>
                </a:solidFill>
              </a:rPr>
              <a:t>178</a:t>
            </a:r>
            <a:endParaRPr lang="en" sz="9600" dirty="0">
              <a:solidFill>
                <a:srgbClr val="FFB600"/>
              </a:solidFill>
            </a:endParaRPr>
          </a:p>
        </p:txBody>
      </p:sp>
      <p:sp>
        <p:nvSpPr>
          <p:cNvPr id="10" name="Shape 228"/>
          <p:cNvSpPr txBox="1">
            <a:spLocks/>
          </p:cNvSpPr>
          <p:nvPr/>
        </p:nvSpPr>
        <p:spPr>
          <a:xfrm>
            <a:off x="5631201" y="2831871"/>
            <a:ext cx="237403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 algn="ctr">
              <a:buFont typeface="Raleway Light"/>
              <a:buNone/>
            </a:pPr>
            <a:r>
              <a:rPr lang="pt-BR" dirty="0" smtClean="0"/>
              <a:t>Commits</a:t>
            </a:r>
            <a:endParaRPr lang="pt-BR" dirty="0"/>
          </a:p>
        </p:txBody>
      </p:sp>
      <p:sp>
        <p:nvSpPr>
          <p:cNvPr id="11" name="Shape 227"/>
          <p:cNvSpPr txBox="1">
            <a:spLocks/>
          </p:cNvSpPr>
          <p:nvPr/>
        </p:nvSpPr>
        <p:spPr>
          <a:xfrm>
            <a:off x="3275856" y="1422760"/>
            <a:ext cx="165395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algn="ctr"/>
            <a:r>
              <a:rPr lang="en" sz="9600" dirty="0" smtClean="0">
                <a:solidFill>
                  <a:srgbClr val="FFB600"/>
                </a:solidFill>
              </a:rPr>
              <a:t>12</a:t>
            </a:r>
            <a:endParaRPr lang="en" sz="9600" dirty="0">
              <a:solidFill>
                <a:srgbClr val="FFB600"/>
              </a:solidFill>
            </a:endParaRPr>
          </a:p>
        </p:txBody>
      </p:sp>
      <p:sp>
        <p:nvSpPr>
          <p:cNvPr id="12" name="Shape 228"/>
          <p:cNvSpPr txBox="1">
            <a:spLocks/>
          </p:cNvSpPr>
          <p:nvPr/>
        </p:nvSpPr>
        <p:spPr>
          <a:xfrm>
            <a:off x="3275856" y="2831871"/>
            <a:ext cx="158194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 algn="ctr">
              <a:buFont typeface="Raleway Light"/>
              <a:buNone/>
            </a:pPr>
            <a:r>
              <a:rPr lang="pt-BR" dirty="0" smtClean="0"/>
              <a:t>Participantes</a:t>
            </a:r>
            <a:endParaRPr lang="pt-BR" dirty="0"/>
          </a:p>
        </p:txBody>
      </p:sp>
      <p:grpSp>
        <p:nvGrpSpPr>
          <p:cNvPr id="20" name="Shape 576"/>
          <p:cNvGrpSpPr/>
          <p:nvPr/>
        </p:nvGrpSpPr>
        <p:grpSpPr>
          <a:xfrm>
            <a:off x="8110242" y="366236"/>
            <a:ext cx="801169" cy="605332"/>
            <a:chOff x="3936375" y="3703750"/>
            <a:chExt cx="453050" cy="332175"/>
          </a:xfrm>
        </p:grpSpPr>
        <p:sp>
          <p:nvSpPr>
            <p:cNvPr id="21" name="Shape 57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57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57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580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581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965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Tecnologias</a:t>
            </a:r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47" y="3548815"/>
            <a:ext cx="736744" cy="73674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45112" y="2782505"/>
            <a:ext cx="438656" cy="600898"/>
          </a:xfrm>
          <a:prstGeom prst="rect">
            <a:avLst/>
          </a:prstGeom>
        </p:spPr>
      </p:pic>
      <p:pic>
        <p:nvPicPr>
          <p:cNvPr id="14" name="Picture 2" descr="C:\Users\Computador\Desktop\Palestra\vuej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31" y="2152057"/>
            <a:ext cx="687290" cy="68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Computador\Desktop\Palestra\webpack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017" y="2082113"/>
            <a:ext cx="663991" cy="73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Computador\Desktop\Palestra\html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718" y="2152057"/>
            <a:ext cx="649063" cy="73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 descr="C:\Users\Computador\Desktop\Palestra\CSS3 (1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500" y="3540644"/>
            <a:ext cx="653892" cy="68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:\Users\Computador\Desktop\Palestra\J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3548815"/>
            <a:ext cx="653892" cy="68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" descr="C:\Users\Computador\Desktop\Palestra\materializ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370" y="2839113"/>
            <a:ext cx="956240" cy="48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C:\Users\Computador\Desktop\Palestra\heroku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19" y="3498373"/>
            <a:ext cx="787186" cy="78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1" descr="C:\Users\Computador\Desktop\Palestra\pipefy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76" y="2888801"/>
            <a:ext cx="730812" cy="3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Computador\Desktop\Palestra\github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500" y="2081750"/>
            <a:ext cx="623167" cy="62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Shape 541"/>
          <p:cNvGrpSpPr/>
          <p:nvPr/>
        </p:nvGrpSpPr>
        <p:grpSpPr>
          <a:xfrm>
            <a:off x="8028384" y="367717"/>
            <a:ext cx="864096" cy="763873"/>
            <a:chOff x="2583325" y="2972875"/>
            <a:chExt cx="462850" cy="445750"/>
          </a:xfrm>
        </p:grpSpPr>
        <p:sp>
          <p:nvSpPr>
            <p:cNvPr id="30" name="Shape 542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54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Imagem 3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99694"/>
            <a:ext cx="4572000" cy="39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2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83568" y="891775"/>
            <a:ext cx="710453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 que </a:t>
            </a:r>
            <a:r>
              <a:rPr lang="en" dirty="0" smtClean="0">
                <a:solidFill>
                  <a:srgbClr val="FFB600"/>
                </a:solidFill>
              </a:rPr>
              <a:t>aprendemos</a:t>
            </a:r>
            <a:endParaRPr dirty="0"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 err="1" smtClean="0"/>
              <a:t>Javascript</a:t>
            </a:r>
            <a:r>
              <a:rPr lang="pt-BR" dirty="0"/>
              <a:t>, </a:t>
            </a:r>
            <a:r>
              <a:rPr lang="pt-BR" dirty="0" err="1"/>
              <a:t>VueJs</a:t>
            </a:r>
            <a:r>
              <a:rPr lang="pt-BR" dirty="0"/>
              <a:t> </a:t>
            </a:r>
            <a:r>
              <a:rPr lang="pt-BR" dirty="0" smtClean="0"/>
              <a:t>,HTML, CSS, </a:t>
            </a:r>
            <a:r>
              <a:rPr lang="pt-BR" dirty="0" err="1" smtClean="0"/>
              <a:t>Git</a:t>
            </a:r>
            <a:r>
              <a:rPr lang="pt-BR" dirty="0" smtClean="0"/>
              <a:t> (</a:t>
            </a:r>
            <a:r>
              <a:rPr lang="pt-BR" dirty="0" err="1" smtClean="0"/>
              <a:t>Github</a:t>
            </a:r>
            <a:r>
              <a:rPr lang="pt-BR" dirty="0" smtClean="0"/>
              <a:t>)...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 smtClean="0"/>
              <a:t>Versionamento...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smtClean="0"/>
              <a:t>Desenvolvimento ágil…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1" name="Shape 451"/>
          <p:cNvGrpSpPr/>
          <p:nvPr/>
        </p:nvGrpSpPr>
        <p:grpSpPr>
          <a:xfrm>
            <a:off x="7956376" y="411510"/>
            <a:ext cx="864096" cy="648072"/>
            <a:chOff x="1926350" y="995225"/>
            <a:chExt cx="428650" cy="356600"/>
          </a:xfrm>
        </p:grpSpPr>
        <p:sp>
          <p:nvSpPr>
            <p:cNvPr id="12" name="Shape 45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45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454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455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i="0" dirty="0" smtClean="0">
                <a:latin typeface="HelvLight" pitchFamily="2" charset="0"/>
              </a:rPr>
              <a:t>A </a:t>
            </a:r>
            <a:r>
              <a:rPr lang="en-US" i="0" dirty="0" err="1" smtClean="0">
                <a:latin typeface="HelvLight" pitchFamily="2" charset="0"/>
              </a:rPr>
              <a:t>vida</a:t>
            </a:r>
            <a:r>
              <a:rPr lang="en-US" i="0" dirty="0" smtClean="0">
                <a:latin typeface="HelvLight" pitchFamily="2" charset="0"/>
              </a:rPr>
              <a:t> </a:t>
            </a:r>
            <a:r>
              <a:rPr lang="en-US" i="0" dirty="0" err="1" smtClean="0">
                <a:latin typeface="HelvLight" pitchFamily="2" charset="0"/>
              </a:rPr>
              <a:t>começa</a:t>
            </a:r>
            <a:r>
              <a:rPr lang="en-US" i="0" dirty="0" smtClean="0">
                <a:latin typeface="HelvLight" pitchFamily="2" charset="0"/>
              </a:rPr>
              <a:t> no </a:t>
            </a:r>
            <a:r>
              <a:rPr lang="en-US" i="0" dirty="0" err="1" smtClean="0">
                <a:latin typeface="HelvLight" pitchFamily="2" charset="0"/>
              </a:rPr>
              <a:t>fim</a:t>
            </a:r>
            <a:r>
              <a:rPr lang="en-US" i="0" dirty="0" smtClean="0">
                <a:latin typeface="HelvLight" pitchFamily="2" charset="0"/>
              </a:rPr>
              <a:t> da </a:t>
            </a:r>
            <a:r>
              <a:rPr lang="en-US" i="0" dirty="0" err="1" smtClean="0">
                <a:latin typeface="HelvLight" pitchFamily="2" charset="0"/>
              </a:rPr>
              <a:t>sua</a:t>
            </a:r>
            <a:r>
              <a:rPr lang="en-US" i="0" dirty="0" smtClean="0">
                <a:latin typeface="HelvLight" pitchFamily="2" charset="0"/>
              </a:rPr>
              <a:t> </a:t>
            </a:r>
            <a:r>
              <a:rPr lang="en-US" i="0" dirty="0" err="1" smtClean="0">
                <a:latin typeface="HelvLight" pitchFamily="2" charset="0"/>
              </a:rPr>
              <a:t>zona</a:t>
            </a:r>
            <a:r>
              <a:rPr lang="en-US" i="0" dirty="0" smtClean="0">
                <a:latin typeface="HelvLight" pitchFamily="2" charset="0"/>
              </a:rPr>
              <a:t> de </a:t>
            </a:r>
            <a:r>
              <a:rPr lang="en-US" i="0" dirty="0" err="1" smtClean="0">
                <a:latin typeface="HelvLight" pitchFamily="2" charset="0"/>
              </a:rPr>
              <a:t>conforto</a:t>
            </a:r>
            <a:r>
              <a:rPr lang="en-US" i="0" dirty="0" smtClean="0">
                <a:latin typeface="HelvLight" pitchFamily="2" charset="0"/>
              </a:rPr>
              <a:t>.</a:t>
            </a:r>
          </a:p>
          <a:p>
            <a:pPr marL="0" lvl="0" indent="0">
              <a:buNone/>
            </a:pPr>
            <a:r>
              <a:rPr lang="pt-BR" sz="1600" dirty="0" err="1"/>
              <a:t>Neale</a:t>
            </a:r>
            <a:r>
              <a:rPr lang="pt-BR" sz="1600" dirty="0"/>
              <a:t> Donald </a:t>
            </a:r>
            <a:r>
              <a:rPr lang="pt-BR" sz="1600" dirty="0" err="1"/>
              <a:t>Walsch</a:t>
            </a:r>
            <a:endParaRPr sz="1600" dirty="0"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123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Vida de Estagiário</a:t>
            </a:r>
            <a:endParaRPr dirty="0"/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763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83568" y="891775"/>
            <a:ext cx="710453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Entrevista de </a:t>
            </a:r>
            <a:r>
              <a:rPr lang="en" dirty="0" smtClean="0">
                <a:solidFill>
                  <a:srgbClr val="FFB600"/>
                </a:solidFill>
              </a:rPr>
              <a:t>emprego</a:t>
            </a:r>
            <a:r>
              <a:rPr lang="en" dirty="0"/>
              <a:t> </a:t>
            </a:r>
            <a:r>
              <a:rPr lang="en" dirty="0" smtClean="0"/>
              <a:t>é </a:t>
            </a:r>
            <a:br>
              <a:rPr lang="en" dirty="0" smtClean="0"/>
            </a:br>
            <a:r>
              <a:rPr lang="en" dirty="0" smtClean="0"/>
              <a:t>prática </a:t>
            </a:r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333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83568" y="891775"/>
            <a:ext cx="710453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Conhecimento?</a:t>
            </a:r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8194" name="Picture 2" descr="C:\Users\Computador\Desktop\Palestra\udac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97" y="2253635"/>
            <a:ext cx="2044044" cy="107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Computador\Desktop\Palestra\udem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45" y="3428234"/>
            <a:ext cx="1760992" cy="92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Computador\Desktop\Palestra\unicarioc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037" y="1973364"/>
            <a:ext cx="1454870" cy="145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Computador\Desktop\Palestra\youtub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3706799"/>
            <a:ext cx="1646337" cy="36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Computador\Desktop\Palestra\alur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200" y="2343611"/>
            <a:ext cx="1595438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Shape 451"/>
          <p:cNvGrpSpPr/>
          <p:nvPr/>
        </p:nvGrpSpPr>
        <p:grpSpPr>
          <a:xfrm>
            <a:off x="8028384" y="383328"/>
            <a:ext cx="812888" cy="676254"/>
            <a:chOff x="1926350" y="995225"/>
            <a:chExt cx="428650" cy="356600"/>
          </a:xfrm>
        </p:grpSpPr>
        <p:sp>
          <p:nvSpPr>
            <p:cNvPr id="16" name="Shape 45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45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454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455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5752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83568" y="891775"/>
            <a:ext cx="710453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Experiência?</a:t>
            </a:r>
            <a:endParaRPr dirty="0"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 smtClean="0"/>
              <a:t>Projetos no </a:t>
            </a:r>
            <a:r>
              <a:rPr lang="pt-BR" dirty="0" err="1" smtClean="0"/>
              <a:t>github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 smtClean="0"/>
              <a:t>Freelance</a:t>
            </a:r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1" name="Shape 569"/>
          <p:cNvGrpSpPr/>
          <p:nvPr/>
        </p:nvGrpSpPr>
        <p:grpSpPr>
          <a:xfrm>
            <a:off x="8083361" y="411510"/>
            <a:ext cx="737111" cy="617803"/>
            <a:chOff x="2599825" y="3689700"/>
            <a:chExt cx="429850" cy="360275"/>
          </a:xfrm>
        </p:grpSpPr>
        <p:sp>
          <p:nvSpPr>
            <p:cNvPr id="12" name="Shape 570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0" t="0" r="0" b="0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571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0" t="0" r="0" b="0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100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38" y="1131590"/>
            <a:ext cx="61150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32620"/>
            <a:ext cx="72104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hape 609"/>
          <p:cNvSpPr/>
          <p:nvPr/>
        </p:nvSpPr>
        <p:spPr>
          <a:xfrm>
            <a:off x="8028384" y="411461"/>
            <a:ext cx="792088" cy="792137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87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Faculdade</a:t>
            </a:r>
            <a:br>
              <a:rPr lang="en" dirty="0" smtClean="0"/>
            </a:br>
            <a:r>
              <a:rPr lang="en" dirty="0" smtClean="0"/>
              <a:t>			  </a:t>
            </a:r>
            <a:r>
              <a:rPr lang="en" dirty="0" smtClean="0">
                <a:solidFill>
                  <a:srgbClr val="FFB600"/>
                </a:solidFill>
              </a:rPr>
              <a:t>x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			    Trabalho</a:t>
            </a:r>
            <a:endParaRPr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1" name="Shape 413"/>
          <p:cNvGrpSpPr/>
          <p:nvPr/>
        </p:nvGrpSpPr>
        <p:grpSpPr>
          <a:xfrm>
            <a:off x="8108685" y="245592"/>
            <a:ext cx="732835" cy="866435"/>
            <a:chOff x="4636075" y="261925"/>
            <a:chExt cx="401800" cy="475050"/>
          </a:xfrm>
        </p:grpSpPr>
        <p:sp>
          <p:nvSpPr>
            <p:cNvPr id="12" name="Shape 414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415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416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41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Estágios em desenvolvimento</a:t>
            </a:r>
            <a:endParaRPr dirty="0"/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 seus pré-requisitos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83568" y="891775"/>
            <a:ext cx="710453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Trabalho em desenvolvimento </a:t>
            </a:r>
            <a:r>
              <a:rPr lang="en" dirty="0" smtClean="0">
                <a:solidFill>
                  <a:srgbClr val="FFB600"/>
                </a:solidFill>
              </a:rPr>
              <a:t>não é só código</a:t>
            </a:r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5" name="Grupo 14"/>
          <p:cNvGrpSpPr/>
          <p:nvPr/>
        </p:nvGrpSpPr>
        <p:grpSpPr>
          <a:xfrm>
            <a:off x="7956376" y="409406"/>
            <a:ext cx="998140" cy="794192"/>
            <a:chOff x="7956376" y="409406"/>
            <a:chExt cx="998140" cy="794192"/>
          </a:xfrm>
        </p:grpSpPr>
        <p:grpSp>
          <p:nvGrpSpPr>
            <p:cNvPr id="10" name="Shape 541"/>
            <p:cNvGrpSpPr/>
            <p:nvPr/>
          </p:nvGrpSpPr>
          <p:grpSpPr>
            <a:xfrm>
              <a:off x="8100392" y="510123"/>
              <a:ext cx="720080" cy="693475"/>
              <a:chOff x="2583325" y="2972875"/>
              <a:chExt cx="462850" cy="445750"/>
            </a:xfrm>
          </p:grpSpPr>
          <p:sp>
            <p:nvSpPr>
              <p:cNvPr id="11" name="Shape 542"/>
              <p:cNvSpPr/>
              <p:nvPr/>
            </p:nvSpPr>
            <p:spPr>
              <a:xfrm>
                <a:off x="2701775" y="3323350"/>
                <a:ext cx="225950" cy="95275"/>
              </a:xfrm>
              <a:custGeom>
                <a:avLst/>
                <a:gdLst/>
                <a:ahLst/>
                <a:cxnLst/>
                <a:rect l="0" t="0" r="0" b="0"/>
                <a:pathLst>
                  <a:path w="9038" h="3811" extrusionOk="0">
                    <a:moveTo>
                      <a:pt x="2956" y="1"/>
                    </a:moveTo>
                    <a:lnTo>
                      <a:pt x="2956" y="2956"/>
                    </a:lnTo>
                    <a:lnTo>
                      <a:pt x="685" y="2956"/>
                    </a:lnTo>
                    <a:lnTo>
                      <a:pt x="514" y="3005"/>
                    </a:lnTo>
                    <a:lnTo>
                      <a:pt x="367" y="3103"/>
                    </a:lnTo>
                    <a:lnTo>
                      <a:pt x="245" y="3200"/>
                    </a:lnTo>
                    <a:lnTo>
                      <a:pt x="147" y="3322"/>
                    </a:lnTo>
                    <a:lnTo>
                      <a:pt x="50" y="3469"/>
                    </a:lnTo>
                    <a:lnTo>
                      <a:pt x="1" y="3640"/>
                    </a:lnTo>
                    <a:lnTo>
                      <a:pt x="1" y="3811"/>
                    </a:lnTo>
                    <a:lnTo>
                      <a:pt x="9037" y="3811"/>
                    </a:lnTo>
                    <a:lnTo>
                      <a:pt x="9037" y="3640"/>
                    </a:lnTo>
                    <a:lnTo>
                      <a:pt x="8988" y="3469"/>
                    </a:lnTo>
                    <a:lnTo>
                      <a:pt x="8891" y="3322"/>
                    </a:lnTo>
                    <a:lnTo>
                      <a:pt x="8793" y="3200"/>
                    </a:lnTo>
                    <a:lnTo>
                      <a:pt x="8671" y="3103"/>
                    </a:lnTo>
                    <a:lnTo>
                      <a:pt x="8524" y="3005"/>
                    </a:lnTo>
                    <a:lnTo>
                      <a:pt x="8353" y="2956"/>
                    </a:lnTo>
                    <a:lnTo>
                      <a:pt x="6082" y="2956"/>
                    </a:lnTo>
                    <a:lnTo>
                      <a:pt x="6082" y="1"/>
                    </a:lnTo>
                    <a:close/>
                  </a:path>
                </a:pathLst>
              </a:custGeom>
              <a:solidFill>
                <a:srgbClr val="FF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Shape 543"/>
              <p:cNvSpPr/>
              <p:nvPr/>
            </p:nvSpPr>
            <p:spPr>
              <a:xfrm>
                <a:off x="2583325" y="2972875"/>
                <a:ext cx="462850" cy="337075"/>
              </a:xfrm>
              <a:custGeom>
                <a:avLst/>
                <a:gdLst/>
                <a:ahLst/>
                <a:cxnLst/>
                <a:rect l="0" t="0" r="0" b="0"/>
                <a:pathLst>
                  <a:path w="18514" h="13483" extrusionOk="0">
                    <a:moveTo>
                      <a:pt x="17048" y="1466"/>
                    </a:moveTo>
                    <a:lnTo>
                      <a:pt x="17048" y="12017"/>
                    </a:lnTo>
                    <a:lnTo>
                      <a:pt x="1466" y="12017"/>
                    </a:lnTo>
                    <a:lnTo>
                      <a:pt x="1466" y="1466"/>
                    </a:lnTo>
                    <a:close/>
                    <a:moveTo>
                      <a:pt x="391" y="1"/>
                    </a:moveTo>
                    <a:lnTo>
                      <a:pt x="318" y="50"/>
                    </a:lnTo>
                    <a:lnTo>
                      <a:pt x="220" y="74"/>
                    </a:lnTo>
                    <a:lnTo>
                      <a:pt x="147" y="148"/>
                    </a:lnTo>
                    <a:lnTo>
                      <a:pt x="98" y="221"/>
                    </a:lnTo>
                    <a:lnTo>
                      <a:pt x="49" y="294"/>
                    </a:lnTo>
                    <a:lnTo>
                      <a:pt x="25" y="392"/>
                    </a:lnTo>
                    <a:lnTo>
                      <a:pt x="1" y="489"/>
                    </a:lnTo>
                    <a:lnTo>
                      <a:pt x="1" y="12994"/>
                    </a:lnTo>
                    <a:lnTo>
                      <a:pt x="25" y="13092"/>
                    </a:lnTo>
                    <a:lnTo>
                      <a:pt x="49" y="13189"/>
                    </a:lnTo>
                    <a:lnTo>
                      <a:pt x="98" y="13263"/>
                    </a:lnTo>
                    <a:lnTo>
                      <a:pt x="147" y="13336"/>
                    </a:lnTo>
                    <a:lnTo>
                      <a:pt x="220" y="13409"/>
                    </a:lnTo>
                    <a:lnTo>
                      <a:pt x="318" y="13434"/>
                    </a:lnTo>
                    <a:lnTo>
                      <a:pt x="391" y="13483"/>
                    </a:lnTo>
                    <a:lnTo>
                      <a:pt x="18123" y="13483"/>
                    </a:lnTo>
                    <a:lnTo>
                      <a:pt x="18196" y="13434"/>
                    </a:lnTo>
                    <a:lnTo>
                      <a:pt x="18293" y="13409"/>
                    </a:lnTo>
                    <a:lnTo>
                      <a:pt x="18367" y="13336"/>
                    </a:lnTo>
                    <a:lnTo>
                      <a:pt x="18416" y="13263"/>
                    </a:lnTo>
                    <a:lnTo>
                      <a:pt x="18464" y="13189"/>
                    </a:lnTo>
                    <a:lnTo>
                      <a:pt x="18489" y="13092"/>
                    </a:lnTo>
                    <a:lnTo>
                      <a:pt x="18513" y="12994"/>
                    </a:lnTo>
                    <a:lnTo>
                      <a:pt x="18513" y="489"/>
                    </a:lnTo>
                    <a:lnTo>
                      <a:pt x="18489" y="392"/>
                    </a:lnTo>
                    <a:lnTo>
                      <a:pt x="18464" y="294"/>
                    </a:lnTo>
                    <a:lnTo>
                      <a:pt x="18416" y="221"/>
                    </a:lnTo>
                    <a:lnTo>
                      <a:pt x="18367" y="148"/>
                    </a:lnTo>
                    <a:lnTo>
                      <a:pt x="18293" y="74"/>
                    </a:lnTo>
                    <a:lnTo>
                      <a:pt x="18196" y="50"/>
                    </a:lnTo>
                    <a:lnTo>
                      <a:pt x="18123" y="1"/>
                    </a:lnTo>
                    <a:close/>
                  </a:path>
                </a:pathLst>
              </a:custGeom>
              <a:solidFill>
                <a:srgbClr val="FF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" name="Conector reto 2"/>
            <p:cNvCxnSpPr/>
            <p:nvPr/>
          </p:nvCxnSpPr>
          <p:spPr>
            <a:xfrm>
              <a:off x="7956376" y="409406"/>
              <a:ext cx="998140" cy="72008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V="1">
              <a:off x="7956376" y="417790"/>
              <a:ext cx="998140" cy="71169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22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Além da faculdade</a:t>
            </a:r>
            <a:endParaRPr dirty="0"/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0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83568" y="891775"/>
            <a:ext cx="710453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Faculdade </a:t>
            </a:r>
            <a:br>
              <a:rPr lang="en" dirty="0" smtClean="0"/>
            </a:br>
            <a:r>
              <a:rPr lang="en" dirty="0" smtClean="0"/>
              <a:t>é só um </a:t>
            </a:r>
            <a:br>
              <a:rPr lang="en" dirty="0" smtClean="0"/>
            </a:br>
            <a:r>
              <a:rPr lang="en" dirty="0" smtClean="0">
                <a:solidFill>
                  <a:srgbClr val="FFB600"/>
                </a:solidFill>
              </a:rPr>
              <a:t>diploma</a:t>
            </a:r>
            <a:r>
              <a:rPr lang="en" dirty="0" smtClean="0"/>
              <a:t>?</a:t>
            </a:r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0736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 smtClean="0">
                <a:solidFill>
                  <a:srgbClr val="FFB600"/>
                </a:solidFill>
              </a:rPr>
              <a:t>Obrigado!</a:t>
            </a:r>
            <a:endParaRPr sz="9600" dirty="0">
              <a:solidFill>
                <a:srgbClr val="FFB600"/>
              </a:solidFill>
            </a:endParaRPr>
          </a:p>
        </p:txBody>
      </p:sp>
      <p:sp>
        <p:nvSpPr>
          <p:cNvPr id="365" name="Shape 365"/>
          <p:cNvSpPr txBox="1">
            <a:spLocks noGrp="1"/>
          </p:cNvSpPr>
          <p:nvPr>
            <p:ph type="subTitle" idx="4294967295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yasuto@ymail.com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dirty="0" smtClean="0"/>
              <a:t>github.com/</a:t>
            </a:r>
            <a:r>
              <a:rPr lang="pt-BR" dirty="0" err="1" smtClean="0"/>
              <a:t>yasutot</a:t>
            </a:r>
            <a:endParaRPr lang="pt-BR" dirty="0" smtClean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dirty="0"/>
              <a:t>linkedin.com/in/</a:t>
            </a:r>
            <a:r>
              <a:rPr lang="pt-BR" dirty="0" err="1"/>
              <a:t>yasutotanaka</a:t>
            </a:r>
            <a:r>
              <a:rPr lang="pt-BR" dirty="0"/>
              <a:t>/</a:t>
            </a:r>
            <a:endParaRPr lang="en" dirty="0" smtClean="0"/>
          </a:p>
        </p:txBody>
      </p:sp>
      <p:sp>
        <p:nvSpPr>
          <p:cNvPr id="366" name="Shape 366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i="0" dirty="0" err="1" smtClean="0"/>
              <a:t>Todo</a:t>
            </a:r>
            <a:r>
              <a:rPr lang="en-US" i="0" dirty="0" smtClean="0"/>
              <a:t> </a:t>
            </a:r>
            <a:r>
              <a:rPr lang="en-US" i="0" dirty="0" err="1" smtClean="0"/>
              <a:t>grande</a:t>
            </a:r>
            <a:r>
              <a:rPr lang="en-US" i="0" dirty="0" smtClean="0"/>
              <a:t> </a:t>
            </a:r>
            <a:r>
              <a:rPr lang="en-US" i="0" dirty="0" err="1" smtClean="0"/>
              <a:t>desenvolvedor</a:t>
            </a:r>
            <a:r>
              <a:rPr lang="en-US" i="0" dirty="0" smtClean="0"/>
              <a:t> </a:t>
            </a:r>
            <a:r>
              <a:rPr lang="en-US" i="0" dirty="0" err="1" smtClean="0"/>
              <a:t>chegou</a:t>
            </a:r>
            <a:r>
              <a:rPr lang="en-US" i="0" dirty="0" smtClean="0"/>
              <a:t> </a:t>
            </a:r>
            <a:r>
              <a:rPr lang="en-US" i="0" dirty="0" err="1" smtClean="0"/>
              <a:t>lá</a:t>
            </a:r>
            <a:r>
              <a:rPr lang="en-US" i="0" dirty="0" smtClean="0"/>
              <a:t> </a:t>
            </a:r>
            <a:r>
              <a:rPr lang="en-US" i="0" dirty="0" err="1" smtClean="0"/>
              <a:t>resolvendo</a:t>
            </a:r>
            <a:r>
              <a:rPr lang="en-US" i="0" dirty="0" smtClean="0"/>
              <a:t> </a:t>
            </a:r>
            <a:r>
              <a:rPr lang="en-US" i="0" dirty="0" err="1" smtClean="0"/>
              <a:t>problemas</a:t>
            </a:r>
            <a:r>
              <a:rPr lang="en-US" i="0" dirty="0" smtClean="0"/>
              <a:t> </a:t>
            </a:r>
            <a:r>
              <a:rPr lang="en-US" i="0" dirty="0" err="1" smtClean="0"/>
              <a:t>que</a:t>
            </a:r>
            <a:r>
              <a:rPr lang="en-US" i="0" dirty="0" smtClean="0"/>
              <a:t> </a:t>
            </a:r>
            <a:r>
              <a:rPr lang="en-US" i="0" dirty="0" err="1" smtClean="0"/>
              <a:t>ele</a:t>
            </a:r>
            <a:r>
              <a:rPr lang="en-US" i="0" dirty="0" smtClean="0"/>
              <a:t> era </a:t>
            </a:r>
            <a:r>
              <a:rPr lang="en-US" i="0" dirty="0" err="1" smtClean="0"/>
              <a:t>desqualificado</a:t>
            </a:r>
            <a:r>
              <a:rPr lang="en-US" i="0" dirty="0" smtClean="0"/>
              <a:t> </a:t>
            </a:r>
            <a:r>
              <a:rPr lang="en-US" i="0" dirty="0" err="1" smtClean="0"/>
              <a:t>para</a:t>
            </a:r>
            <a:r>
              <a:rPr lang="en-US" i="0" dirty="0" smtClean="0"/>
              <a:t> resolver </a:t>
            </a:r>
            <a:r>
              <a:rPr lang="en-US" i="0" dirty="0" err="1" smtClean="0"/>
              <a:t>até</a:t>
            </a:r>
            <a:r>
              <a:rPr lang="en-US" i="0" dirty="0" smtClean="0"/>
              <a:t> </a:t>
            </a:r>
            <a:r>
              <a:rPr lang="en-US" i="0" dirty="0" err="1" smtClean="0"/>
              <a:t>que</a:t>
            </a:r>
            <a:r>
              <a:rPr lang="en-US" i="0" dirty="0" smtClean="0"/>
              <a:t> </a:t>
            </a:r>
            <a:r>
              <a:rPr lang="en-US" i="0" dirty="0" err="1" smtClean="0"/>
              <a:t>ele</a:t>
            </a:r>
            <a:r>
              <a:rPr lang="en-US" i="0" dirty="0" smtClean="0"/>
              <a:t> </a:t>
            </a:r>
            <a:r>
              <a:rPr lang="en-US" i="0" dirty="0" err="1" smtClean="0"/>
              <a:t>conseguiu</a:t>
            </a:r>
            <a:r>
              <a:rPr lang="en-US" i="0" dirty="0" smtClean="0"/>
              <a:t>.</a:t>
            </a:r>
          </a:p>
          <a:p>
            <a:pPr marL="0" lvl="0" indent="0">
              <a:buNone/>
            </a:pPr>
            <a:r>
              <a:rPr lang="pt-BR" sz="1600" dirty="0" smtClean="0"/>
              <a:t>Patrick </a:t>
            </a:r>
            <a:r>
              <a:rPr lang="pt-BR" sz="1600" dirty="0" err="1"/>
              <a:t>McKenzie</a:t>
            </a:r>
            <a:endParaRPr sz="1600" dirty="0"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38" y="1131590"/>
            <a:ext cx="61150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32620"/>
            <a:ext cx="72104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10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14" y="1455875"/>
            <a:ext cx="762000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64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712282"/>
            <a:ext cx="6534150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679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28" y="705247"/>
            <a:ext cx="7312148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1547217"/>
            <a:ext cx="679132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93" y="3432026"/>
            <a:ext cx="3037706" cy="867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94" y="3219822"/>
            <a:ext cx="378042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>
            <p:custDataLst>
              <p:custData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93" y="3003798"/>
            <a:ext cx="4536504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>
            <p:custDataLst>
              <p:custData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93" y="2571750"/>
            <a:ext cx="5976159" cy="1707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26" y="2067694"/>
            <a:ext cx="7236299" cy="2067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280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99694"/>
            <a:ext cx="4572000" cy="39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0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Projeto Matrix</a:t>
            </a:r>
            <a:endParaRPr dirty="0"/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06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rgbClr val="FFB600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7170" name="Picture 2" descr="C:\Users\Computador\Desktop\Palestra\Matrix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93" y="676615"/>
            <a:ext cx="3457199" cy="175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Computador\Desktop\Palestra\Matrix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19" y="2727806"/>
            <a:ext cx="3446573" cy="174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Computador\Desktop\Palestra\Matrix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76615"/>
            <a:ext cx="3446573" cy="175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Computador\Desktop\Palestra\Matrix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35419"/>
            <a:ext cx="3446572" cy="17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Shape 541"/>
          <p:cNvGrpSpPr/>
          <p:nvPr/>
        </p:nvGrpSpPr>
        <p:grpSpPr>
          <a:xfrm>
            <a:off x="8172400" y="339502"/>
            <a:ext cx="596682" cy="576064"/>
            <a:chOff x="2583325" y="2972875"/>
            <a:chExt cx="462850" cy="445750"/>
          </a:xfrm>
        </p:grpSpPr>
        <p:sp>
          <p:nvSpPr>
            <p:cNvPr id="21" name="Shape 542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B600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54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B600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1780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5befab33-b386-4084-accf-87636353aa1c" Revision="1" Stencil="System.MyShapes" StencilVersion="1.0"/>
</Control>
</file>

<file path=customXml/item2.xml><?xml version="1.0" encoding="utf-8"?>
<Control xmlns="http://schemas.microsoft.com/VisualStudio/2011/storyboarding/control">
  <Id Name="5befab33-b386-4084-accf-87636353aa1c" Revision="1" Stencil="System.MyShapes" StencilVersion="1.0"/>
</Control>
</file>

<file path=customXml/item3.xml><?xml version="1.0" encoding="utf-8"?>
<Control xmlns="http://schemas.microsoft.com/VisualStudio/2011/storyboarding/control">
  <Id Name="5befab33-b386-4084-accf-87636353aa1c" Revision="1" Stencil="System.MyShapes" StencilVersion="1.0"/>
</Control>
</file>

<file path=customXml/item4.xml><?xml version="1.0" encoding="utf-8"?>
<Control xmlns="http://schemas.microsoft.com/VisualStudio/2011/storyboarding/control">
  <Id Name="5befab33-b386-4084-accf-87636353aa1c" Revision="1" Stencil="System.MyShapes" StencilVersion="1.0"/>
</Control>
</file>

<file path=customXml/item5.xml><?xml version="1.0" encoding="utf-8"?>
<Control xmlns="http://schemas.microsoft.com/VisualStudio/2011/storyboarding/control">
  <Id Name="5befab33-b386-4084-accf-87636353aa1c" Revision="1" Stencil="System.MyShapes" StencilVersion="1.0"/>
</Control>
</file>

<file path=customXml/itemProps1.xml><?xml version="1.0" encoding="utf-8"?>
<ds:datastoreItem xmlns:ds="http://schemas.openxmlformats.org/officeDocument/2006/customXml" ds:itemID="{FB30E175-0E3A-40D9-A4CF-A1DF4E51882B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4936255A-2BCF-47DF-9FBD-F213C7BCE3DB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990E67D7-82D1-4A21-AF4E-67EA68610511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D8F6EFF5-1644-426D-AF28-583FE419E12B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EEB908A3-76FC-43AB-BBF0-FB943591543B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132</Words>
  <Application>Microsoft Office PowerPoint</Application>
  <PresentationFormat>Apresentação na tela (16:9)</PresentationFormat>
  <Paragraphs>56</Paragraphs>
  <Slides>24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Arial</vt:lpstr>
      <vt:lpstr>HelvLight</vt:lpstr>
      <vt:lpstr>Raleway ExtraBold</vt:lpstr>
      <vt:lpstr>Raleway</vt:lpstr>
      <vt:lpstr>Raleway Light</vt:lpstr>
      <vt:lpstr>Olivia template</vt:lpstr>
      <vt:lpstr>Início de uma carreira em DEV</vt:lpstr>
      <vt:lpstr>Estágios em desenvolvimento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Projeto Matrix</vt:lpstr>
      <vt:lpstr>Apresentação do PowerPoint</vt:lpstr>
      <vt:lpstr>4</vt:lpstr>
      <vt:lpstr>Tecnologias</vt:lpstr>
      <vt:lpstr>O que aprendemos</vt:lpstr>
      <vt:lpstr>Apresentação do PowerPoint</vt:lpstr>
      <vt:lpstr>Vida de Estagiário</vt:lpstr>
      <vt:lpstr>Entrevista de emprego é  prática </vt:lpstr>
      <vt:lpstr>Conhecimento?</vt:lpstr>
      <vt:lpstr>Experiência?</vt:lpstr>
      <vt:lpstr>Apresentação do PowerPoint</vt:lpstr>
      <vt:lpstr>Faculdade      x        Trabalho</vt:lpstr>
      <vt:lpstr>Trabalho em desenvolvimento não é só código</vt:lpstr>
      <vt:lpstr>Além da faculdade</vt:lpstr>
      <vt:lpstr>Faculdade  é só um  diploma?</vt:lpstr>
      <vt:lpstr>Obrigado!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Início de uma carreira em DEV</dc:title>
  <dc:creator>Computador</dc:creator>
  <cp:lastModifiedBy>Computador</cp:lastModifiedBy>
  <cp:revision>45</cp:revision>
  <dcterms:modified xsi:type="dcterms:W3CDTF">2018-03-16T05:06:09Z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